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2" r:id="rId4"/>
    <p:sldId id="276" r:id="rId5"/>
    <p:sldId id="268" r:id="rId6"/>
    <p:sldId id="269" r:id="rId7"/>
    <p:sldId id="270" r:id="rId8"/>
    <p:sldId id="271" r:id="rId9"/>
    <p:sldId id="272" r:id="rId10"/>
    <p:sldId id="273" r:id="rId11"/>
    <p:sldId id="279" r:id="rId12"/>
    <p:sldId id="277" r:id="rId13"/>
    <p:sldId id="278" r:id="rId14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45FAE-C060-46E8-81E9-2183A706C5A9}" type="datetimeFigureOut">
              <a:rPr lang="pt-PT" smtClean="0"/>
              <a:t>31/03/2017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96C3E-CBB3-4371-B3BE-C430EFBCE3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2740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45FAE-C060-46E8-81E9-2183A706C5A9}" type="datetimeFigureOut">
              <a:rPr lang="pt-PT" smtClean="0"/>
              <a:t>31/03/2017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96C3E-CBB3-4371-B3BE-C430EFBCE3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93402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45FAE-C060-46E8-81E9-2183A706C5A9}" type="datetimeFigureOut">
              <a:rPr lang="pt-PT" smtClean="0"/>
              <a:t>31/03/2017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96C3E-CBB3-4371-B3BE-C430EFBCE3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13084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45FAE-C060-46E8-81E9-2183A706C5A9}" type="datetimeFigureOut">
              <a:rPr lang="pt-PT" smtClean="0"/>
              <a:t>31/03/2017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96C3E-CBB3-4371-B3BE-C430EFBCE3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06825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45FAE-C060-46E8-81E9-2183A706C5A9}" type="datetimeFigureOut">
              <a:rPr lang="pt-PT" smtClean="0"/>
              <a:t>31/03/2017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96C3E-CBB3-4371-B3BE-C430EFBCE3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1374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45FAE-C060-46E8-81E9-2183A706C5A9}" type="datetimeFigureOut">
              <a:rPr lang="pt-PT" smtClean="0"/>
              <a:t>31/03/2017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96C3E-CBB3-4371-B3BE-C430EFBCE3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14085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45FAE-C060-46E8-81E9-2183A706C5A9}" type="datetimeFigureOut">
              <a:rPr lang="pt-PT" smtClean="0"/>
              <a:t>31/03/2017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96C3E-CBB3-4371-B3BE-C430EFBCE3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99453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45FAE-C060-46E8-81E9-2183A706C5A9}" type="datetimeFigureOut">
              <a:rPr lang="pt-PT" smtClean="0"/>
              <a:t>31/03/2017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96C3E-CBB3-4371-B3BE-C430EFBCE3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88105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45FAE-C060-46E8-81E9-2183A706C5A9}" type="datetimeFigureOut">
              <a:rPr lang="pt-PT" smtClean="0"/>
              <a:t>31/03/2017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96C3E-CBB3-4371-B3BE-C430EFBCE3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26135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45FAE-C060-46E8-81E9-2183A706C5A9}" type="datetimeFigureOut">
              <a:rPr lang="pt-PT" smtClean="0"/>
              <a:t>31/03/2017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96C3E-CBB3-4371-B3BE-C430EFBCE3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07814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45FAE-C060-46E8-81E9-2183A706C5A9}" type="datetimeFigureOut">
              <a:rPr lang="pt-PT" smtClean="0"/>
              <a:t>31/03/2017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96C3E-CBB3-4371-B3BE-C430EFBCE3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0336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045FAE-C060-46E8-81E9-2183A706C5A9}" type="datetimeFigureOut">
              <a:rPr lang="pt-PT" smtClean="0"/>
              <a:t>31/03/2017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96C3E-CBB3-4371-B3BE-C430EFBCE3A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65789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712891" y="953037"/>
            <a:ext cx="9221273" cy="6066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pt-PT" sz="3200" b="1" dirty="0"/>
              <a:t>Deus está aqui</a:t>
            </a:r>
            <a:r>
              <a:rPr lang="pt-PT" sz="3200" dirty="0"/>
              <a:t/>
            </a:r>
            <a:br>
              <a:rPr lang="pt-PT" sz="3200" dirty="0"/>
            </a:br>
            <a:r>
              <a:rPr lang="pt-PT" sz="3200" b="1" dirty="0"/>
              <a:t>Tão certo como o ar que respiro</a:t>
            </a:r>
            <a:r>
              <a:rPr lang="pt-PT" sz="3200" dirty="0"/>
              <a:t/>
            </a:r>
            <a:br>
              <a:rPr lang="pt-PT" sz="3200" dirty="0"/>
            </a:br>
            <a:r>
              <a:rPr lang="pt-PT" sz="3200" b="1" dirty="0"/>
              <a:t>Tão certo como a manhã que se levanta</a:t>
            </a:r>
            <a:r>
              <a:rPr lang="pt-PT" sz="3200" dirty="0"/>
              <a:t/>
            </a:r>
            <a:br>
              <a:rPr lang="pt-PT" sz="3200" dirty="0"/>
            </a:br>
            <a:r>
              <a:rPr lang="pt-PT" sz="3200" b="1" dirty="0"/>
              <a:t>Tão certo como este canto que podes </a:t>
            </a:r>
            <a:r>
              <a:rPr lang="pt-PT" sz="3200" b="1" dirty="0" smtClean="0"/>
              <a:t>ouvir</a:t>
            </a:r>
          </a:p>
          <a:p>
            <a:pPr fontAlgn="base"/>
            <a:endParaRPr lang="pt-PT" sz="3200" dirty="0"/>
          </a:p>
          <a:p>
            <a:pPr fontAlgn="base"/>
            <a:r>
              <a:rPr lang="pt-PT" sz="3200" dirty="0"/>
              <a:t>Tu O podes ouvir movendo-se entre os ramos</a:t>
            </a:r>
            <a:br>
              <a:rPr lang="pt-PT" sz="3200" dirty="0"/>
            </a:br>
            <a:r>
              <a:rPr lang="pt-PT" sz="3200" dirty="0"/>
              <a:t>Tu O podes ouvir cantando connosco aqui</a:t>
            </a:r>
            <a:br>
              <a:rPr lang="pt-PT" sz="3200" dirty="0"/>
            </a:br>
            <a:r>
              <a:rPr lang="pt-PT" sz="3200" dirty="0"/>
              <a:t>Tu O podes levar quando por estas portas sais</a:t>
            </a:r>
            <a:br>
              <a:rPr lang="pt-PT" sz="3200" dirty="0"/>
            </a:br>
            <a:r>
              <a:rPr lang="pt-PT" sz="3200" dirty="0"/>
              <a:t>Tu O podes guardar para sempre no teu coração</a:t>
            </a:r>
          </a:p>
          <a:p>
            <a:pPr fontAlgn="base"/>
            <a:r>
              <a:rPr lang="pt-PT" sz="3200" dirty="0"/>
              <a:t/>
            </a:r>
            <a:br>
              <a:rPr lang="pt-PT" sz="3200" dirty="0"/>
            </a:br>
            <a:endParaRPr lang="pt-PT" sz="3200" dirty="0"/>
          </a:p>
          <a:p>
            <a:endParaRPr lang="pt-PT" sz="3200" dirty="0"/>
          </a:p>
        </p:txBody>
      </p:sp>
    </p:spTree>
    <p:extLst>
      <p:ext uri="{BB962C8B-B14F-4D97-AF65-F5344CB8AC3E}">
        <p14:creationId xmlns:p14="http://schemas.microsoft.com/office/powerpoint/2010/main" val="223927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esultado de imagem para flor de lis c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342" y="0"/>
            <a:ext cx="4398120" cy="664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570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0" y="0"/>
            <a:ext cx="10515600" cy="674853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t-PT" dirty="0" smtClean="0"/>
              <a:t>1.Confiarei </a:t>
            </a:r>
            <a:r>
              <a:rPr lang="pt-PT" dirty="0"/>
              <a:t>nessa voz que não se impõe,</a:t>
            </a:r>
            <a:br>
              <a:rPr lang="pt-PT" dirty="0"/>
            </a:br>
            <a:r>
              <a:rPr lang="pt-PT" dirty="0"/>
              <a:t>mas que eu ouço bem cá dentro no silêncio a segredar.</a:t>
            </a:r>
            <a:br>
              <a:rPr lang="pt-PT" dirty="0"/>
            </a:br>
            <a:r>
              <a:rPr lang="pt-PT" dirty="0"/>
              <a:t>Confiarei, ainda que mil outras vozes</a:t>
            </a:r>
            <a:br>
              <a:rPr lang="pt-PT" dirty="0"/>
            </a:br>
            <a:r>
              <a:rPr lang="pt-PT" dirty="0"/>
              <a:t>corram muito mais velozes, para me fazer parar</a:t>
            </a:r>
            <a:r>
              <a:rPr lang="pt-PT" dirty="0" smtClean="0"/>
              <a:t>.</a:t>
            </a:r>
          </a:p>
          <a:p>
            <a:pPr marL="0" indent="0">
              <a:buNone/>
            </a:pPr>
            <a:r>
              <a:rPr lang="pt-PT" dirty="0"/>
              <a:t/>
            </a:r>
            <a:br>
              <a:rPr lang="pt-PT" dirty="0"/>
            </a:br>
            <a:r>
              <a:rPr lang="pt-PT" b="1" dirty="0"/>
              <a:t>E avançarei, avançarei no meu caminho.</a:t>
            </a:r>
            <a:br>
              <a:rPr lang="pt-PT" b="1" dirty="0"/>
            </a:br>
            <a:r>
              <a:rPr lang="pt-PT" b="1" dirty="0"/>
              <a:t>Agora eu sei que tu comigo vens também.</a:t>
            </a:r>
            <a:br>
              <a:rPr lang="pt-PT" b="1" dirty="0"/>
            </a:br>
            <a:r>
              <a:rPr lang="pt-PT" b="1" dirty="0"/>
              <a:t>Aonde fores, aí estarei, </a:t>
            </a:r>
            <a:r>
              <a:rPr lang="pt-PT" b="1" smtClean="0"/>
              <a:t>sem medo </a:t>
            </a:r>
            <a:r>
              <a:rPr lang="pt-PT" b="1" dirty="0" smtClean="0"/>
              <a:t>avançarei</a:t>
            </a:r>
            <a:r>
              <a:rPr lang="pt-PT" dirty="0"/>
              <a:t/>
            </a:r>
            <a:br>
              <a:rPr lang="pt-PT" dirty="0"/>
            </a:br>
            <a:r>
              <a:rPr lang="pt-PT" dirty="0"/>
              <a:t/>
            </a:r>
            <a:br>
              <a:rPr lang="pt-PT" dirty="0"/>
            </a:br>
            <a:r>
              <a:rPr lang="pt-PT" b="1" dirty="0"/>
              <a:t>O Senhor é meu pastor,</a:t>
            </a:r>
            <a:br>
              <a:rPr lang="pt-PT" b="1" dirty="0"/>
            </a:br>
            <a:r>
              <a:rPr lang="pt-PT" b="1" dirty="0"/>
              <a:t>sei que nada temerei.</a:t>
            </a:r>
            <a:br>
              <a:rPr lang="pt-PT" b="1" dirty="0"/>
            </a:br>
            <a:r>
              <a:rPr lang="pt-PT" b="1" dirty="0"/>
              <a:t>Ele guia o meu andar,</a:t>
            </a:r>
            <a:br>
              <a:rPr lang="pt-PT" b="1" dirty="0"/>
            </a:br>
            <a:r>
              <a:rPr lang="pt-PT" b="1" dirty="0"/>
              <a:t>sem medo avançarei. (2x)</a:t>
            </a:r>
            <a:r>
              <a:rPr lang="pt-PT" dirty="0"/>
              <a:t> </a:t>
            </a:r>
            <a:br>
              <a:rPr lang="pt-PT" dirty="0"/>
            </a:br>
            <a:endParaRPr lang="pt-PT" dirty="0" smtClean="0"/>
          </a:p>
          <a:p>
            <a:pPr marL="0" indent="0">
              <a:buNone/>
            </a:pPr>
            <a:endParaRPr lang="pt-PT" dirty="0" smtClean="0"/>
          </a:p>
          <a:p>
            <a:pPr marL="0" indent="0">
              <a:buNone/>
            </a:pPr>
            <a:r>
              <a:rPr lang="pt-PT" dirty="0" smtClean="0"/>
              <a:t>2.Confiarei </a:t>
            </a:r>
            <a:r>
              <a:rPr lang="pt-PT" dirty="0"/>
              <a:t>na Tua mão que não me prende,</a:t>
            </a:r>
            <a:br>
              <a:rPr lang="pt-PT" dirty="0"/>
            </a:br>
            <a:r>
              <a:rPr lang="pt-PT" dirty="0"/>
              <a:t>mas que aceita cada passo do caminho que eu fizer.</a:t>
            </a:r>
            <a:br>
              <a:rPr lang="pt-PT" dirty="0"/>
            </a:br>
            <a:r>
              <a:rPr lang="pt-PT" dirty="0"/>
              <a:t>Confiarei, ainda que o dia escureça</a:t>
            </a:r>
            <a:br>
              <a:rPr lang="pt-PT" dirty="0"/>
            </a:br>
            <a:r>
              <a:rPr lang="pt-PT" dirty="0"/>
              <a:t>não há mal que me aconteça, se </a:t>
            </a:r>
            <a:r>
              <a:rPr lang="pt-PT" dirty="0" err="1"/>
              <a:t>conTigo</a:t>
            </a:r>
            <a:r>
              <a:rPr lang="pt-PT" dirty="0"/>
              <a:t> eu estiver.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6606862" y="1927715"/>
            <a:ext cx="5743977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 </a:t>
            </a:r>
            <a:r>
              <a:rPr lang="pt-PT" sz="2600" dirty="0"/>
              <a:t>3.</a:t>
            </a:r>
            <a:r>
              <a:rPr lang="pt-PT" sz="2600" dirty="0" smtClean="0"/>
              <a:t>Confiarei</a:t>
            </a:r>
            <a:r>
              <a:rPr lang="pt-PT" sz="2600" dirty="0"/>
              <a:t>, por verdes prados me levas,</a:t>
            </a:r>
            <a:br>
              <a:rPr lang="pt-PT" sz="2600" dirty="0"/>
            </a:br>
            <a:r>
              <a:rPr lang="pt-PT" sz="2600" dirty="0"/>
              <a:t>e em Teu olhar sossegas a pressa do meu olhar.</a:t>
            </a:r>
            <a:br>
              <a:rPr lang="pt-PT" sz="2600" dirty="0"/>
            </a:br>
            <a:r>
              <a:rPr lang="pt-PT" sz="2600" dirty="0"/>
              <a:t>Confiarei, a frescura das Tuas fontes</a:t>
            </a:r>
            <a:br>
              <a:rPr lang="pt-PT" sz="2600" dirty="0"/>
            </a:br>
            <a:r>
              <a:rPr lang="pt-PT" sz="2600" dirty="0"/>
              <a:t>deixa a minha vida cheia, minha taça a transbordar.</a:t>
            </a:r>
            <a:br>
              <a:rPr lang="pt-PT" sz="2600" dirty="0"/>
            </a:br>
            <a:endParaRPr lang="pt-PT" sz="2600" dirty="0"/>
          </a:p>
        </p:txBody>
      </p:sp>
    </p:spTree>
    <p:extLst>
      <p:ext uri="{BB962C8B-B14F-4D97-AF65-F5344CB8AC3E}">
        <p14:creationId xmlns:p14="http://schemas.microsoft.com/office/powerpoint/2010/main" val="199202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esultado de imagem para flor de lis c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342" y="0"/>
            <a:ext cx="4398120" cy="664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87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27702" y="284721"/>
            <a:ext cx="5664005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dirty="0"/>
              <a:t>Podes achar que não tens</a:t>
            </a:r>
            <a:br>
              <a:rPr lang="pt-PT" sz="2800" dirty="0"/>
            </a:br>
            <a:r>
              <a:rPr lang="pt-PT" sz="2800" dirty="0" err="1"/>
              <a:t>P’ra</a:t>
            </a:r>
            <a:r>
              <a:rPr lang="pt-PT" sz="2800" dirty="0"/>
              <a:t> onde ir, nem que fazer.</a:t>
            </a:r>
            <a:br>
              <a:rPr lang="pt-PT" sz="2800" dirty="0"/>
            </a:br>
            <a:r>
              <a:rPr lang="pt-PT" sz="2800" dirty="0"/>
              <a:t>Não sabes bem quem és aqui</a:t>
            </a:r>
            <a:br>
              <a:rPr lang="pt-PT" sz="2800" dirty="0"/>
            </a:br>
            <a:r>
              <a:rPr lang="pt-PT" sz="2800" dirty="0"/>
              <a:t>Neste mundo, tão grande e frio.</a:t>
            </a:r>
            <a:br>
              <a:rPr lang="pt-PT" sz="2800" dirty="0"/>
            </a:br>
            <a:r>
              <a:rPr lang="pt-PT" sz="2800" dirty="0"/>
              <a:t>Mas há qualquer coisa em ti</a:t>
            </a:r>
            <a:br>
              <a:rPr lang="pt-PT" sz="2800" dirty="0"/>
            </a:br>
            <a:r>
              <a:rPr lang="pt-PT" sz="2800" dirty="0"/>
              <a:t>Que te faz querer, querer ser alguém,</a:t>
            </a:r>
            <a:br>
              <a:rPr lang="pt-PT" sz="2800" dirty="0"/>
            </a:br>
            <a:r>
              <a:rPr lang="pt-PT" sz="2800" dirty="0"/>
              <a:t>Querer ser alguém…</a:t>
            </a:r>
            <a:br>
              <a:rPr lang="pt-PT" sz="2800" dirty="0"/>
            </a:br>
            <a:r>
              <a:rPr lang="pt-PT" sz="2800" dirty="0"/>
              <a:t/>
            </a:r>
            <a:br>
              <a:rPr lang="pt-PT" sz="2800" dirty="0"/>
            </a:br>
            <a:r>
              <a:rPr lang="pt-PT" sz="2800" b="1" dirty="0"/>
              <a:t>E a vida não vai parar,</a:t>
            </a:r>
            <a:r>
              <a:rPr lang="pt-PT" sz="2800" dirty="0"/>
              <a:t/>
            </a:r>
            <a:br>
              <a:rPr lang="pt-PT" sz="2800" dirty="0"/>
            </a:br>
            <a:r>
              <a:rPr lang="pt-PT" sz="2800" b="1" dirty="0"/>
              <a:t>Vai como vento,</a:t>
            </a:r>
            <a:r>
              <a:rPr lang="pt-PT" sz="2800" dirty="0"/>
              <a:t/>
            </a:r>
            <a:br>
              <a:rPr lang="pt-PT" sz="2800" dirty="0"/>
            </a:br>
            <a:r>
              <a:rPr lang="pt-PT" sz="2800" b="1" dirty="0"/>
              <a:t>Tens tudo a dar</a:t>
            </a:r>
            <a:r>
              <a:rPr lang="pt-PT" sz="2800" dirty="0"/>
              <a:t/>
            </a:r>
            <a:br>
              <a:rPr lang="pt-PT" sz="2800" dirty="0"/>
            </a:br>
            <a:r>
              <a:rPr lang="pt-PT" sz="2800" b="1" dirty="0"/>
              <a:t>Não percas tempo.</a:t>
            </a:r>
            <a:r>
              <a:rPr lang="pt-PT" sz="2800" dirty="0"/>
              <a:t/>
            </a:r>
            <a:br>
              <a:rPr lang="pt-PT" sz="2800" dirty="0"/>
            </a:br>
            <a:r>
              <a:rPr lang="pt-PT" sz="2800" b="1" dirty="0"/>
              <a:t>Podes saber, que vais chegar</a:t>
            </a:r>
            <a:r>
              <a:rPr lang="pt-PT" sz="2800" dirty="0"/>
              <a:t/>
            </a:r>
            <a:br>
              <a:rPr lang="pt-PT" sz="2800" dirty="0"/>
            </a:br>
            <a:r>
              <a:rPr lang="pt-PT" sz="2800" b="1" dirty="0"/>
              <a:t>Onde Deus te levar.</a:t>
            </a:r>
            <a:r>
              <a:rPr lang="pt-PT" sz="2800" dirty="0"/>
              <a:t/>
            </a:r>
            <a:br>
              <a:rPr lang="pt-PT" sz="2800" dirty="0"/>
            </a:br>
            <a:r>
              <a:rPr lang="pt-PT" sz="2800" dirty="0"/>
              <a:t/>
            </a:r>
            <a:br>
              <a:rPr lang="pt-PT" sz="2800" dirty="0"/>
            </a:br>
            <a:endParaRPr lang="pt-PT" sz="28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7264099" y="2887682"/>
            <a:ext cx="452283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dirty="0" smtClean="0"/>
              <a:t> </a:t>
            </a:r>
            <a:r>
              <a:rPr lang="pt-PT" sz="2800" dirty="0"/>
              <a:t>Mas pode ser tão difícil,</a:t>
            </a:r>
            <a:br>
              <a:rPr lang="pt-PT" sz="2800" dirty="0"/>
            </a:br>
            <a:r>
              <a:rPr lang="pt-PT" sz="2800" dirty="0"/>
              <a:t>de acreditar em Deus assim.</a:t>
            </a:r>
            <a:br>
              <a:rPr lang="pt-PT" sz="2800" dirty="0"/>
            </a:br>
            <a:r>
              <a:rPr lang="pt-PT" sz="2800" dirty="0"/>
              <a:t>Será que Deus se vai lembrar</a:t>
            </a:r>
            <a:br>
              <a:rPr lang="pt-PT" sz="2800" dirty="0"/>
            </a:br>
            <a:r>
              <a:rPr lang="pt-PT" sz="2800" dirty="0"/>
              <a:t>de me ajudar; será que sim?!</a:t>
            </a:r>
            <a:br>
              <a:rPr lang="pt-PT" sz="2800" dirty="0"/>
            </a:br>
            <a:r>
              <a:rPr lang="pt-PT" sz="2800" dirty="0"/>
              <a:t>Mas há qualquer coisa em mim</a:t>
            </a:r>
            <a:br>
              <a:rPr lang="pt-PT" sz="2800" dirty="0"/>
            </a:br>
            <a:r>
              <a:rPr lang="pt-PT" sz="2800" dirty="0"/>
              <a:t>Que me faz querer: acreditar</a:t>
            </a:r>
            <a:br>
              <a:rPr lang="pt-PT" sz="2800" dirty="0"/>
            </a:br>
            <a:r>
              <a:rPr lang="pt-PT" sz="2800" dirty="0" err="1"/>
              <a:t>Acreditar</a:t>
            </a:r>
            <a:r>
              <a:rPr lang="pt-PT" sz="2800" dirty="0"/>
              <a:t>!</a:t>
            </a:r>
            <a:br>
              <a:rPr lang="pt-PT" sz="2800" dirty="0"/>
            </a:b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401751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Resultado de imagem para flor de lis c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342" y="0"/>
            <a:ext cx="4398120" cy="664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088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256503" y="2050026"/>
            <a:ext cx="794938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 smtClean="0"/>
              <a:t>Louvor e glória a Ti,</a:t>
            </a:r>
          </a:p>
          <a:p>
            <a:pPr algn="ctr"/>
            <a:r>
              <a:rPr lang="pt-PT" sz="3200" dirty="0" smtClean="0"/>
              <a:t>A Ti Senhor Jesus</a:t>
            </a:r>
          </a:p>
          <a:p>
            <a:pPr algn="ctr"/>
            <a:r>
              <a:rPr lang="pt-PT" sz="3200" dirty="0" smtClean="0"/>
              <a:t>Louvor e glória a Ti</a:t>
            </a:r>
          </a:p>
          <a:p>
            <a:pPr algn="ctr"/>
            <a:r>
              <a:rPr lang="pt-PT" sz="3200" dirty="0" smtClean="0"/>
              <a:t>Senhor Jesus Rei da eterna Glória (2x)</a:t>
            </a:r>
            <a:endParaRPr lang="pt-PT" sz="3200" dirty="0"/>
          </a:p>
        </p:txBody>
      </p:sp>
    </p:spTree>
    <p:extLst>
      <p:ext uri="{BB962C8B-B14F-4D97-AF65-F5344CB8AC3E}">
        <p14:creationId xmlns:p14="http://schemas.microsoft.com/office/powerpoint/2010/main" val="23723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esultado de imagem para flor de lis c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342" y="0"/>
            <a:ext cx="4398120" cy="664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553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532776" y="206062"/>
            <a:ext cx="8182447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dirty="0"/>
              <a:t>Se a tua voz trouxer mil vozes para cantar</a:t>
            </a:r>
            <a:r>
              <a:rPr lang="pt-PT" sz="2800" dirty="0" smtClean="0"/>
              <a:t>,</a:t>
            </a:r>
          </a:p>
          <a:p>
            <a:r>
              <a:rPr lang="pt-PT" sz="2800" dirty="0" smtClean="0"/>
              <a:t>Vais </a:t>
            </a:r>
            <a:r>
              <a:rPr lang="pt-PT" sz="2800" dirty="0"/>
              <a:t>descobrir mil harmonias belas </a:t>
            </a:r>
            <a:endParaRPr lang="pt-PT" sz="2800" dirty="0" smtClean="0"/>
          </a:p>
          <a:p>
            <a:r>
              <a:rPr lang="pt-PT" sz="2800" dirty="0" smtClean="0"/>
              <a:t>Que </a:t>
            </a:r>
            <a:r>
              <a:rPr lang="pt-PT" sz="2800" dirty="0"/>
              <a:t>ao céu hão-de chegar</a:t>
            </a:r>
            <a:r>
              <a:rPr lang="pt-PT" sz="2800" dirty="0" smtClean="0"/>
              <a:t>.</a:t>
            </a:r>
          </a:p>
          <a:p>
            <a:r>
              <a:rPr lang="pt-PT" sz="2800" dirty="0" smtClean="0"/>
              <a:t>Fica </a:t>
            </a:r>
            <a:r>
              <a:rPr lang="pt-PT" sz="2800" dirty="0"/>
              <a:t>mais rica a alma de quem dá</a:t>
            </a:r>
            <a:r>
              <a:rPr lang="pt-PT" sz="2800" dirty="0" smtClean="0"/>
              <a:t>,</a:t>
            </a:r>
          </a:p>
          <a:p>
            <a:r>
              <a:rPr lang="pt-PT" sz="2800" dirty="0" smtClean="0"/>
              <a:t>Chega </a:t>
            </a:r>
            <a:r>
              <a:rPr lang="pt-PT" sz="2800" dirty="0"/>
              <a:t>mais alto o hino </a:t>
            </a:r>
            <a:endParaRPr lang="pt-PT" sz="2800" dirty="0" smtClean="0"/>
          </a:p>
          <a:p>
            <a:r>
              <a:rPr lang="pt-PT" sz="2800" dirty="0" smtClean="0"/>
              <a:t>De </a:t>
            </a:r>
            <a:r>
              <a:rPr lang="pt-PT" sz="2800" dirty="0"/>
              <a:t>quem vive a partilhar</a:t>
            </a:r>
            <a:r>
              <a:rPr lang="pt-PT" sz="2800" dirty="0" smtClean="0"/>
              <a:t>.</a:t>
            </a:r>
          </a:p>
          <a:p>
            <a:endParaRPr lang="pt-PT" sz="2800" dirty="0" smtClean="0"/>
          </a:p>
          <a:p>
            <a:r>
              <a:rPr lang="pt-PT" sz="2800" dirty="0" smtClean="0"/>
              <a:t>Tu </a:t>
            </a:r>
            <a:r>
              <a:rPr lang="pt-PT" sz="2800" dirty="0"/>
              <a:t>tens que dar um pouco mais do que tens</a:t>
            </a:r>
            <a:r>
              <a:rPr lang="pt-PT" sz="2800" dirty="0" smtClean="0"/>
              <a:t>,</a:t>
            </a:r>
          </a:p>
          <a:p>
            <a:r>
              <a:rPr lang="pt-PT" sz="2800" dirty="0" smtClean="0"/>
              <a:t>Tens </a:t>
            </a:r>
            <a:r>
              <a:rPr lang="pt-PT" sz="2800" dirty="0"/>
              <a:t>que deixar um pouco mais do que há</a:t>
            </a:r>
            <a:r>
              <a:rPr lang="pt-PT" sz="2800" dirty="0" smtClean="0"/>
              <a:t>,</a:t>
            </a:r>
          </a:p>
          <a:p>
            <a:r>
              <a:rPr lang="pt-PT" sz="2800" dirty="0" smtClean="0"/>
              <a:t>Se </a:t>
            </a:r>
            <a:r>
              <a:rPr lang="pt-PT" sz="2800" dirty="0"/>
              <a:t>vais ficar muito orgulhoso vê bem</a:t>
            </a:r>
            <a:r>
              <a:rPr lang="pt-PT" sz="2800" dirty="0" smtClean="0"/>
              <a:t>,</a:t>
            </a:r>
          </a:p>
          <a:p>
            <a:r>
              <a:rPr lang="pt-PT" sz="2800" dirty="0" smtClean="0"/>
              <a:t>Tens </a:t>
            </a:r>
            <a:r>
              <a:rPr lang="pt-PT" sz="2800" dirty="0"/>
              <a:t>que te lembrar</a:t>
            </a:r>
            <a:r>
              <a:rPr lang="pt-PT" sz="2800" dirty="0" smtClean="0"/>
              <a:t>.</a:t>
            </a:r>
          </a:p>
          <a:p>
            <a:r>
              <a:rPr lang="pt-PT" sz="2800" dirty="0" smtClean="0"/>
              <a:t>És </a:t>
            </a:r>
            <a:r>
              <a:rPr lang="pt-PT" sz="2800" dirty="0"/>
              <a:t>um grãozinho de uma praia maior</a:t>
            </a:r>
            <a:r>
              <a:rPr lang="pt-PT" sz="2800" dirty="0" smtClean="0"/>
              <a:t>,</a:t>
            </a:r>
          </a:p>
          <a:p>
            <a:r>
              <a:rPr lang="pt-PT" sz="2800" dirty="0" smtClean="0"/>
              <a:t>E </a:t>
            </a:r>
            <a:r>
              <a:rPr lang="pt-PT" sz="2800" dirty="0"/>
              <a:t>deves dar tudo o que tens de melhor</a:t>
            </a:r>
            <a:r>
              <a:rPr lang="pt-PT" sz="2800" dirty="0" smtClean="0"/>
              <a:t>,</a:t>
            </a:r>
          </a:p>
          <a:p>
            <a:r>
              <a:rPr lang="pt-PT" sz="2800" dirty="0" smtClean="0"/>
              <a:t>Para </a:t>
            </a:r>
            <a:r>
              <a:rPr lang="pt-PT" sz="2800" dirty="0"/>
              <a:t>avaliar a tua alma há leis</a:t>
            </a:r>
            <a:r>
              <a:rPr lang="pt-PT" sz="2800" dirty="0" smtClean="0"/>
              <a:t>,</a:t>
            </a:r>
          </a:p>
          <a:p>
            <a:r>
              <a:rPr lang="pt-PT" sz="2800" dirty="0" smtClean="0"/>
              <a:t>Tu </a:t>
            </a:r>
            <a:r>
              <a:rPr lang="pt-PT" sz="2800" dirty="0"/>
              <a:t>tens que dar um pouco mais do que tens.</a:t>
            </a:r>
          </a:p>
        </p:txBody>
      </p:sp>
    </p:spTree>
    <p:extLst>
      <p:ext uri="{BB962C8B-B14F-4D97-AF65-F5344CB8AC3E}">
        <p14:creationId xmlns:p14="http://schemas.microsoft.com/office/powerpoint/2010/main" val="75312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esultado de imagem para flor de lis c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342" y="0"/>
            <a:ext cx="4398120" cy="664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42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109019" y="1312607"/>
            <a:ext cx="1098754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pt-PT" sz="3200" dirty="0"/>
              <a:t>Santo és Tu, Senhor, Deus do universo,</a:t>
            </a:r>
            <a:r>
              <a:rPr lang="pt-PT" sz="3200" dirty="0" smtClean="0"/>
              <a:t/>
            </a:r>
            <a:br>
              <a:rPr lang="pt-PT" sz="3200" dirty="0" smtClean="0"/>
            </a:br>
            <a:r>
              <a:rPr lang="pt-PT" sz="3200" dirty="0"/>
              <a:t>os céus e a terra proclamam a Tua glória</a:t>
            </a:r>
            <a:r>
              <a:rPr lang="pt-PT" sz="3200" dirty="0" smtClean="0"/>
              <a:t>.</a:t>
            </a:r>
          </a:p>
          <a:p>
            <a:pPr fontAlgn="base"/>
            <a:endParaRPr lang="pt-PT" sz="3200" dirty="0"/>
          </a:p>
          <a:p>
            <a:pPr fontAlgn="base"/>
            <a:r>
              <a:rPr lang="pt-PT" sz="3200" dirty="0"/>
              <a:t>Hossana! (7xbis</a:t>
            </a:r>
            <a:r>
              <a:rPr lang="pt-PT" sz="3200" dirty="0" smtClean="0"/>
              <a:t>)</a:t>
            </a:r>
          </a:p>
          <a:p>
            <a:pPr fontAlgn="base"/>
            <a:endParaRPr lang="pt-PT" sz="3200" dirty="0"/>
          </a:p>
          <a:p>
            <a:pPr fontAlgn="base"/>
            <a:r>
              <a:rPr lang="pt-PT" sz="3200" dirty="0"/>
              <a:t>Santo és Tu, Senhor, Deus do universo,</a:t>
            </a:r>
            <a:br>
              <a:rPr lang="pt-PT" sz="3200" dirty="0"/>
            </a:br>
            <a:r>
              <a:rPr lang="pt-PT" sz="3200" dirty="0"/>
              <a:t>bendito Aquele que vem em nome do Senhor</a:t>
            </a:r>
          </a:p>
          <a:p>
            <a:endParaRPr lang="pt-PT" sz="3200" dirty="0"/>
          </a:p>
        </p:txBody>
      </p:sp>
    </p:spTree>
    <p:extLst>
      <p:ext uri="{BB962C8B-B14F-4D97-AF65-F5344CB8AC3E}">
        <p14:creationId xmlns:p14="http://schemas.microsoft.com/office/powerpoint/2010/main" val="284205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esultado de imagem para flor de lis c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342" y="0"/>
            <a:ext cx="4398120" cy="664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354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2970727" y="1573042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pt-PT" sz="3200" dirty="0">
                <a:solidFill>
                  <a:srgbClr val="2B2B2B"/>
                </a:solidFill>
                <a:latin typeface="Lato"/>
              </a:rPr>
              <a:t>A paz vai correndo como um rio</a:t>
            </a:r>
            <a:r>
              <a:rPr lang="pt-PT" sz="3200" dirty="0"/>
              <a:t/>
            </a:r>
            <a:br>
              <a:rPr lang="pt-PT" sz="3200" dirty="0"/>
            </a:br>
            <a:r>
              <a:rPr lang="pt-PT" sz="3200" dirty="0">
                <a:solidFill>
                  <a:srgbClr val="2B2B2B"/>
                </a:solidFill>
                <a:latin typeface="Lato"/>
              </a:rPr>
              <a:t>Vai correndo de mão para mão</a:t>
            </a:r>
            <a:r>
              <a:rPr lang="pt-PT" sz="3200" dirty="0"/>
              <a:t/>
            </a:r>
            <a:br>
              <a:rPr lang="pt-PT" sz="3200" dirty="0"/>
            </a:br>
            <a:r>
              <a:rPr lang="pt-PT" sz="3200" dirty="0">
                <a:solidFill>
                  <a:srgbClr val="2B2B2B"/>
                </a:solidFill>
                <a:latin typeface="Lato"/>
              </a:rPr>
              <a:t>Vai correndo </a:t>
            </a:r>
            <a:r>
              <a:rPr lang="pt-PT" sz="3200" dirty="0" err="1">
                <a:solidFill>
                  <a:srgbClr val="2B2B2B"/>
                </a:solidFill>
                <a:latin typeface="Lato"/>
              </a:rPr>
              <a:t>p’ró</a:t>
            </a:r>
            <a:r>
              <a:rPr lang="pt-PT" sz="3200" dirty="0">
                <a:solidFill>
                  <a:srgbClr val="2B2B2B"/>
                </a:solidFill>
                <a:latin typeface="Lato"/>
              </a:rPr>
              <a:t> deserto</a:t>
            </a:r>
            <a:r>
              <a:rPr lang="pt-PT" sz="3200" dirty="0"/>
              <a:t/>
            </a:r>
            <a:br>
              <a:rPr lang="pt-PT" sz="3200" dirty="0"/>
            </a:br>
            <a:r>
              <a:rPr lang="pt-PT" sz="3200" dirty="0">
                <a:solidFill>
                  <a:srgbClr val="2B2B2B"/>
                </a:solidFill>
                <a:latin typeface="Lato"/>
              </a:rPr>
              <a:t>Libertando meu </a:t>
            </a:r>
            <a:r>
              <a:rPr lang="pt-PT" sz="3200" dirty="0" smtClean="0">
                <a:solidFill>
                  <a:srgbClr val="2B2B2B"/>
                </a:solidFill>
                <a:latin typeface="Lato"/>
              </a:rPr>
              <a:t>irmão</a:t>
            </a:r>
          </a:p>
          <a:p>
            <a:pPr fontAlgn="base"/>
            <a:endParaRPr lang="pt-PT" sz="3200" dirty="0">
              <a:solidFill>
                <a:srgbClr val="2B2B2B"/>
              </a:solidFill>
              <a:latin typeface="Lato"/>
            </a:endParaRPr>
          </a:p>
          <a:p>
            <a:pPr fontAlgn="base"/>
            <a:r>
              <a:rPr lang="pt-PT" sz="3200" dirty="0">
                <a:solidFill>
                  <a:srgbClr val="2B2B2B"/>
                </a:solidFill>
                <a:latin typeface="Lato"/>
              </a:rPr>
              <a:t>O Amor…</a:t>
            </a:r>
            <a:endParaRPr lang="pt-PT" sz="3200" b="0" i="0" dirty="0">
              <a:solidFill>
                <a:srgbClr val="2B2B2B"/>
              </a:solidFill>
              <a:effectLst/>
              <a:latin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414415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176</Words>
  <Application>Microsoft Office PowerPoint</Application>
  <PresentationFormat>Ecrã Panorâmico</PresentationFormat>
  <Paragraphs>38</Paragraphs>
  <Slides>13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Lato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candida</dc:creator>
  <cp:lastModifiedBy>Pedro Lourenço</cp:lastModifiedBy>
  <cp:revision>21</cp:revision>
  <dcterms:created xsi:type="dcterms:W3CDTF">2017-02-11T16:14:40Z</dcterms:created>
  <dcterms:modified xsi:type="dcterms:W3CDTF">2017-03-31T21:23:08Z</dcterms:modified>
</cp:coreProperties>
</file>